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Century Gothic" panose="020B060402020202020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FCE12-8DE7-E994-A13D-433CF1C09953}" v="76" dt="2024-10-24T03:15:06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Lee" userId="S::kristine@febc.org.au::2d58ef47-8998-415a-9e18-af24ae032ea1" providerId="AD" clId="Web-{52EFCE12-8DE7-E994-A13D-433CF1C09953}"/>
    <pc:docChg chg="modSld">
      <pc:chgData name="Kristine Lee" userId="S::kristine@febc.org.au::2d58ef47-8998-415a-9e18-af24ae032ea1" providerId="AD" clId="Web-{52EFCE12-8DE7-E994-A13D-433CF1C09953}" dt="2024-10-24T03:15:06.489" v="43" actId="1076"/>
      <pc:docMkLst>
        <pc:docMk/>
      </pc:docMkLst>
      <pc:sldChg chg="addSp modSp">
        <pc:chgData name="Kristine Lee" userId="S::kristine@febc.org.au::2d58ef47-8998-415a-9e18-af24ae032ea1" providerId="AD" clId="Web-{52EFCE12-8DE7-E994-A13D-433CF1C09953}" dt="2024-10-24T03:15:06.489" v="43" actId="1076"/>
        <pc:sldMkLst>
          <pc:docMk/>
          <pc:sldMk cId="0" sldId="256"/>
        </pc:sldMkLst>
        <pc:spChg chg="mod">
          <ac:chgData name="Kristine Lee" userId="S::kristine@febc.org.au::2d58ef47-8998-415a-9e18-af24ae032ea1" providerId="AD" clId="Web-{52EFCE12-8DE7-E994-A13D-433CF1C09953}" dt="2024-10-24T03:15:06.489" v="43" actId="1076"/>
          <ac:spMkLst>
            <pc:docMk/>
            <pc:sldMk cId="0" sldId="256"/>
            <ac:spMk id="4" creationId="{00000000-0000-0000-0000-000000000000}"/>
          </ac:spMkLst>
        </pc:spChg>
        <pc:spChg chg="mod ord">
          <ac:chgData name="Kristine Lee" userId="S::kristine@febc.org.au::2d58ef47-8998-415a-9e18-af24ae032ea1" providerId="AD" clId="Web-{52EFCE12-8DE7-E994-A13D-433CF1C09953}" dt="2024-10-24T03:14:50.520" v="41"/>
          <ac:spMkLst>
            <pc:docMk/>
            <pc:sldMk cId="0" sldId="256"/>
            <ac:spMk id="5" creationId="{00000000-0000-0000-0000-000000000000}"/>
          </ac:spMkLst>
        </pc:spChg>
        <pc:spChg chg="mod">
          <ac:chgData name="Kristine Lee" userId="S::kristine@febc.org.au::2d58ef47-8998-415a-9e18-af24ae032ea1" providerId="AD" clId="Web-{52EFCE12-8DE7-E994-A13D-433CF1C09953}" dt="2024-10-24T03:14:41.473" v="40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Kristine Lee" userId="S::kristine@febc.org.au::2d58ef47-8998-415a-9e18-af24ae032ea1" providerId="AD" clId="Web-{52EFCE12-8DE7-E994-A13D-433CF1C09953}" dt="2024-10-24T03:13:18.205" v="33" actId="20577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Kristine Lee" userId="S::kristine@febc.org.au::2d58ef47-8998-415a-9e18-af24ae032ea1" providerId="AD" clId="Web-{52EFCE12-8DE7-E994-A13D-433CF1C09953}" dt="2024-10-24T03:14:22.785" v="37" actId="1076"/>
          <ac:spMkLst>
            <pc:docMk/>
            <pc:sldMk cId="0" sldId="256"/>
            <ac:spMk id="8" creationId="{B7264DD9-EF99-91EB-51FC-FE3AD7A387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566221" y="600336"/>
            <a:ext cx="9348330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71"/>
              </a:lnSpc>
            </a:pPr>
            <a:r>
              <a:rPr lang="en-US" sz="6550" b="1">
                <a:solidFill>
                  <a:srgbClr val="FFFFFF"/>
                </a:solidFill>
                <a:latin typeface="Century Gothic"/>
                <a:ea typeface="Gilroy 1"/>
                <a:cs typeface="Gilroy 1"/>
                <a:sym typeface="Gilroy 1"/>
              </a:rPr>
              <a:t>GL    BAL DAY OF PRAYER FOR MEDIA</a:t>
            </a:r>
          </a:p>
        </p:txBody>
      </p:sp>
      <p:sp>
        <p:nvSpPr>
          <p:cNvPr id="2" name="Freeform 2"/>
          <p:cNvSpPr/>
          <p:nvPr/>
        </p:nvSpPr>
        <p:spPr>
          <a:xfrm>
            <a:off x="15584508" y="599877"/>
            <a:ext cx="2188849" cy="857647"/>
          </a:xfrm>
          <a:custGeom>
            <a:avLst/>
            <a:gdLst/>
            <a:ahLst/>
            <a:cxnLst/>
            <a:rect l="l" t="t" r="r" b="b"/>
            <a:pathLst>
              <a:path w="2188849" h="857647">
                <a:moveTo>
                  <a:pt x="0" y="0"/>
                </a:moveTo>
                <a:lnTo>
                  <a:pt x="2188849" y="0"/>
                </a:lnTo>
                <a:lnTo>
                  <a:pt x="2188849" y="857646"/>
                </a:lnTo>
                <a:lnTo>
                  <a:pt x="0" y="857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4694098" cy="10287000"/>
          </a:xfrm>
          <a:custGeom>
            <a:avLst/>
            <a:gdLst/>
            <a:ahLst/>
            <a:cxnLst/>
            <a:rect l="l" t="t" r="r" b="b"/>
            <a:pathLst>
              <a:path w="4694098" h="10287000">
                <a:moveTo>
                  <a:pt x="0" y="0"/>
                </a:moveTo>
                <a:lnTo>
                  <a:pt x="4694098" y="0"/>
                </a:lnTo>
                <a:lnTo>
                  <a:pt x="46940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1944" t="-4152" r="-1204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24535" y="704335"/>
            <a:ext cx="807300" cy="807300"/>
          </a:xfrm>
          <a:custGeom>
            <a:avLst/>
            <a:gdLst/>
            <a:ahLst/>
            <a:cxnLst/>
            <a:rect l="l" t="t" r="r" b="b"/>
            <a:pathLst>
              <a:path w="807300" h="807300">
                <a:moveTo>
                  <a:pt x="0" y="0"/>
                </a:moveTo>
                <a:lnTo>
                  <a:pt x="807300" y="0"/>
                </a:lnTo>
                <a:lnTo>
                  <a:pt x="807300" y="807300"/>
                </a:lnTo>
                <a:lnTo>
                  <a:pt x="0" y="80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566221" y="2567120"/>
            <a:ext cx="8829767" cy="53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2"/>
              </a:lnSpc>
            </a:pPr>
            <a:r>
              <a:rPr lang="en-US" sz="3250" spc="162">
                <a:solidFill>
                  <a:schemeClr val="bg1"/>
                </a:solidFill>
                <a:latin typeface="Century Gothic"/>
                <a:ea typeface="Gilroy 2"/>
                <a:cs typeface="Gilroy 2"/>
                <a:sym typeface="Gilroy 2"/>
              </a:rPr>
              <a:t>SUNDAY 27 OCTOBER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71927" y="4160176"/>
            <a:ext cx="11949157" cy="5434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885" lvl="1" indent="-301625" algn="l">
              <a:lnSpc>
                <a:spcPts val="3919"/>
              </a:lnSpc>
              <a:buFont typeface="Arial"/>
              <a:buChar char="•"/>
            </a:pPr>
            <a:r>
              <a:rPr lang="en-US" sz="2750">
                <a:solidFill>
                  <a:srgbClr val="F8AC1D"/>
                </a:solidFill>
                <a:latin typeface="Arial"/>
                <a:ea typeface="Open Sans"/>
                <a:cs typeface="Open Sans"/>
                <a:sym typeface="Open Sans"/>
              </a:rPr>
              <a:t>FEBC broadcasters and Christian media professionals</a:t>
            </a:r>
            <a:r>
              <a:rPr lang="en-US" sz="2750">
                <a:solidFill>
                  <a:srgbClr val="FFFFFF"/>
                </a:solidFill>
                <a:latin typeface="Arial"/>
                <a:ea typeface="Open Sans"/>
                <a:cs typeface="Open Sans"/>
                <a:sym typeface="Open Sans"/>
              </a:rPr>
              <a:t>, that God would give them the wisdom to craft messages that speak to hearts and minds, declaring His majesty.</a:t>
            </a:r>
            <a:endParaRPr lang="en-US" sz="2750">
              <a:solidFill>
                <a:srgbClr val="FFFFFF"/>
              </a:solidFill>
              <a:latin typeface="Arial"/>
              <a:ea typeface="Open Sans"/>
              <a:cs typeface="Open Sans"/>
            </a:endParaRPr>
          </a:p>
          <a:p>
            <a:pPr algn="l">
              <a:lnSpc>
                <a:spcPts val="3919"/>
              </a:lnSpc>
            </a:pPr>
            <a:endParaRPr lang="en-US" sz="2750">
              <a:solidFill>
                <a:srgbClr val="FFFFFF"/>
              </a:solidFill>
              <a:latin typeface="Arial"/>
              <a:ea typeface="Open Sans"/>
              <a:cs typeface="Open Sans"/>
            </a:endParaRPr>
          </a:p>
          <a:p>
            <a:pPr marL="603885" lvl="1" indent="-301625" algn="l">
              <a:lnSpc>
                <a:spcPts val="3919"/>
              </a:lnSpc>
              <a:buFont typeface="Arial"/>
              <a:buChar char="•"/>
            </a:pPr>
            <a:r>
              <a:rPr lang="en-US" sz="2750">
                <a:solidFill>
                  <a:srgbClr val="F8AC1D"/>
                </a:solidFill>
                <a:latin typeface="Arial"/>
                <a:ea typeface="Open Sans"/>
                <a:cs typeface="Open Sans"/>
                <a:sym typeface="Open Sans"/>
              </a:rPr>
              <a:t>Christians in media globally</a:t>
            </a:r>
            <a:r>
              <a:rPr lang="en-US" sz="2750">
                <a:solidFill>
                  <a:srgbClr val="FFFFFF"/>
                </a:solidFill>
                <a:latin typeface="Arial"/>
                <a:ea typeface="Open Sans"/>
                <a:cs typeface="Open Sans"/>
                <a:sym typeface="Open Sans"/>
              </a:rPr>
              <a:t>, that they would stand firm in their Biblical convictions, courageously presenting the truth with righteousness and integrity.</a:t>
            </a:r>
            <a:endParaRPr lang="en-US" sz="2750">
              <a:solidFill>
                <a:srgbClr val="FFFFFF"/>
              </a:solidFill>
              <a:latin typeface="Arial"/>
              <a:ea typeface="Open Sans"/>
              <a:cs typeface="Open Sans"/>
            </a:endParaRPr>
          </a:p>
          <a:p>
            <a:pPr algn="l">
              <a:lnSpc>
                <a:spcPts val="3919"/>
              </a:lnSpc>
            </a:pPr>
            <a:endParaRPr lang="en-US" sz="2750">
              <a:solidFill>
                <a:srgbClr val="FFFFFF"/>
              </a:solidFill>
              <a:latin typeface="Arial"/>
              <a:ea typeface="Open Sans"/>
              <a:cs typeface="Open Sans"/>
            </a:endParaRPr>
          </a:p>
          <a:p>
            <a:pPr marL="603885" lvl="1" indent="-301625" algn="l">
              <a:lnSpc>
                <a:spcPts val="3919"/>
              </a:lnSpc>
              <a:buFont typeface="Arial"/>
              <a:buChar char="•"/>
            </a:pPr>
            <a:r>
              <a:rPr lang="en-US" sz="2750">
                <a:solidFill>
                  <a:srgbClr val="F8AC1D"/>
                </a:solidFill>
                <a:latin typeface="Arial"/>
                <a:ea typeface="Open Sans"/>
                <a:cs typeface="Open Sans"/>
                <a:sym typeface="Open Sans"/>
              </a:rPr>
              <a:t>All broadcasters and their teams worldwide</a:t>
            </a:r>
            <a:r>
              <a:rPr lang="en-US" sz="2750">
                <a:solidFill>
                  <a:srgbClr val="FFFFFF"/>
                </a:solidFill>
                <a:latin typeface="Arial"/>
                <a:ea typeface="Open Sans"/>
                <a:cs typeface="Open Sans"/>
                <a:sym typeface="Open Sans"/>
              </a:rPr>
              <a:t>, for personal strength, professional integrity, and support as they face the pressures of their roles.</a:t>
            </a:r>
            <a:endParaRPr lang="en-US" sz="2750">
              <a:solidFill>
                <a:srgbClr val="FFFFFF"/>
              </a:solidFill>
              <a:latin typeface="Arial"/>
              <a:ea typeface="Open Sans"/>
              <a:cs typeface="Open San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7264DD9-EF99-91EB-51FC-FE3AD7A387AB}"/>
              </a:ext>
            </a:extLst>
          </p:cNvPr>
          <p:cNvSpPr txBox="1"/>
          <p:nvPr/>
        </p:nvSpPr>
        <p:spPr>
          <a:xfrm>
            <a:off x="5566220" y="3447539"/>
            <a:ext cx="8829767" cy="53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</a:pPr>
            <a:r>
              <a:rPr lang="en-US" sz="3250" b="1" spc="162">
                <a:solidFill>
                  <a:srgbClr val="F8AC1D"/>
                </a:solidFill>
                <a:latin typeface="Century Gothic"/>
                <a:ea typeface="Gilroy 2"/>
                <a:cs typeface="Gilroy 2"/>
                <a:sym typeface="Gilroy 2"/>
              </a:rPr>
              <a:t>Pray for</a:t>
            </a:r>
            <a:endParaRPr lang="en-US" sz="3258" spc="162">
              <a:solidFill>
                <a:srgbClr val="F8AC1D"/>
              </a:solidFill>
              <a:latin typeface="Century Gothic"/>
              <a:ea typeface="Gilroy 2"/>
              <a:cs typeface="Gilroy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a1f934-2f59-42fb-8a50-357605cfb484" xsi:nil="true"/>
    <Permitted xmlns="2692a6da-124b-4148-8c5e-0a89ff654c1f">true</Permitted>
    <lcf76f155ced4ddcb4097134ff3c332f xmlns="2692a6da-124b-4148-8c5e-0a89ff654c1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7CD00B6313D43887553E6842C92AB" ma:contentTypeVersion="19" ma:contentTypeDescription="Create a new document." ma:contentTypeScope="" ma:versionID="eeca7c34448c84a93609748424e9dd97">
  <xsd:schema xmlns:xsd="http://www.w3.org/2001/XMLSchema" xmlns:xs="http://www.w3.org/2001/XMLSchema" xmlns:p="http://schemas.microsoft.com/office/2006/metadata/properties" xmlns:ns2="2692a6da-124b-4148-8c5e-0a89ff654c1f" xmlns:ns3="71a1f934-2f59-42fb-8a50-357605cfb484" targetNamespace="http://schemas.microsoft.com/office/2006/metadata/properties" ma:root="true" ma:fieldsID="ba37d21a95276c06fcd0370713a84904" ns2:_="" ns3:_="">
    <xsd:import namespace="2692a6da-124b-4148-8c5e-0a89ff654c1f"/>
    <xsd:import namespace="71a1f934-2f59-42fb-8a50-357605cfb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Permit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2a6da-124b-4148-8c5e-0a89ff654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62405d4-a6a9-494d-ba37-d3ca2fee7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rmitted" ma:index="26" nillable="true" ma:displayName="Permitted" ma:default="1" ma:description="OK to share publicly" ma:format="Dropdown" ma:internalName="Permitt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1f934-2f59-42fb-8a50-357605cfb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a4c473-e093-4b67-8d6c-09656a6a3f6d}" ma:internalName="TaxCatchAll" ma:showField="CatchAllData" ma:web="71a1f934-2f59-42fb-8a50-357605cfb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46F102-D872-49ED-B57B-C4A33D1FC18F}">
  <ds:schemaRefs>
    <ds:schemaRef ds:uri="2692a6da-124b-4148-8c5e-0a89ff654c1f"/>
    <ds:schemaRef ds:uri="71a1f934-2f59-42fb-8a50-357605cfb48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045121-CF17-4A9D-B87A-ED82F87FE4C2}">
  <ds:schemaRefs>
    <ds:schemaRef ds:uri="2692a6da-124b-4148-8c5e-0a89ff654c1f"/>
    <ds:schemaRef ds:uri="71a1f934-2f59-42fb-8a50-357605cfb4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B3F287-C536-4C4C-B0A1-4F80D02DD0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Day of Prayer Social Media Graphic (Presentation)</dc:title>
  <cp:revision>1</cp:revision>
  <dcterms:created xsi:type="dcterms:W3CDTF">2006-08-16T00:00:00Z</dcterms:created>
  <dcterms:modified xsi:type="dcterms:W3CDTF">2024-10-24T03:15:49Z</dcterms:modified>
  <dc:identifier>DAGUNWm0KfA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0x010100F4B7CD00B6313D43887553E6842C92AB</vt:lpwstr>
  </property>
  <property fmtid="{D5CDD505-2E9C-101B-9397-08002B2CF9AE}" pid="3" name="MediaServiceImageTags">
    <vt:lpwstr/>
  </property>
</Properties>
</file>