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9753600" cy="7315200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BE1E5-794A-3C2F-B4B7-A9AE38EEA4DA}" v="22" dt="2024-10-24T03:19:56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e Lee" userId="S::kristine@febc.org.au::2d58ef47-8998-415a-9e18-af24ae032ea1" providerId="AD" clId="Web-{41CBE1E5-794A-3C2F-B4B7-A9AE38EEA4DA}"/>
    <pc:docChg chg="modSld">
      <pc:chgData name="Kristine Lee" userId="S::kristine@febc.org.au::2d58ef47-8998-415a-9e18-af24ae032ea1" providerId="AD" clId="Web-{41CBE1E5-794A-3C2F-B4B7-A9AE38EEA4DA}" dt="2024-10-24T03:19:56.871" v="18" actId="1076"/>
      <pc:docMkLst>
        <pc:docMk/>
      </pc:docMkLst>
      <pc:sldChg chg="addSp modSp">
        <pc:chgData name="Kristine Lee" userId="S::kristine@febc.org.au::2d58ef47-8998-415a-9e18-af24ae032ea1" providerId="AD" clId="Web-{41CBE1E5-794A-3C2F-B4B7-A9AE38EEA4DA}" dt="2024-10-24T03:19:56.871" v="18" actId="1076"/>
        <pc:sldMkLst>
          <pc:docMk/>
          <pc:sldMk cId="0" sldId="256"/>
        </pc:sldMkLst>
        <pc:spChg chg="mod">
          <ac:chgData name="Kristine Lee" userId="S::kristine@febc.org.au::2d58ef47-8998-415a-9e18-af24ae032ea1" providerId="AD" clId="Web-{41CBE1E5-794A-3C2F-B4B7-A9AE38EEA4DA}" dt="2024-10-24T03:19:56.871" v="18" actId="1076"/>
          <ac:spMkLst>
            <pc:docMk/>
            <pc:sldMk cId="0" sldId="256"/>
            <ac:spMk id="4" creationId="{00000000-0000-0000-0000-000000000000}"/>
          </ac:spMkLst>
        </pc:spChg>
        <pc:spChg chg="mod ord">
          <ac:chgData name="Kristine Lee" userId="S::kristine@febc.org.au::2d58ef47-8998-415a-9e18-af24ae032ea1" providerId="AD" clId="Web-{41CBE1E5-794A-3C2F-B4B7-A9AE38EEA4DA}" dt="2024-10-24T03:19:46.386" v="16"/>
          <ac:spMkLst>
            <pc:docMk/>
            <pc:sldMk cId="0" sldId="256"/>
            <ac:spMk id="5" creationId="{00000000-0000-0000-0000-000000000000}"/>
          </ac:spMkLst>
        </pc:spChg>
        <pc:spChg chg="mod">
          <ac:chgData name="Kristine Lee" userId="S::kristine@febc.org.au::2d58ef47-8998-415a-9e18-af24ae032ea1" providerId="AD" clId="Web-{41CBE1E5-794A-3C2F-B4B7-A9AE38EEA4DA}" dt="2024-10-24T03:16:27.619" v="4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Kristine Lee" userId="S::kristine@febc.org.au::2d58ef47-8998-415a-9e18-af24ae032ea1" providerId="AD" clId="Web-{41CBE1E5-794A-3C2F-B4B7-A9AE38EEA4DA}" dt="2024-10-24T03:18:18.745" v="13" actId="1076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Kristine Lee" userId="S::kristine@febc.org.au::2d58ef47-8998-415a-9e18-af24ae032ea1" providerId="AD" clId="Web-{41CBE1E5-794A-3C2F-B4B7-A9AE38EEA4DA}" dt="2024-10-24T03:18:43.401" v="15" actId="1076"/>
          <ac:spMkLst>
            <pc:docMk/>
            <pc:sldMk cId="0" sldId="256"/>
            <ac:spMk id="8" creationId="{B7264DD9-EF99-91EB-51FC-FE3AD7A387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4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873139" y="522824"/>
            <a:ext cx="5605985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0"/>
              </a:lnSpc>
            </a:pPr>
            <a:r>
              <a:rPr lang="en-US" sz="3933" b="1">
                <a:solidFill>
                  <a:srgbClr val="FFFFFF"/>
                </a:solidFill>
                <a:latin typeface="Century Gothic"/>
                <a:ea typeface="Gilroy 1"/>
                <a:cs typeface="Gilroy 1"/>
                <a:sym typeface="Gilroy 1"/>
              </a:rPr>
              <a:t>GL    BAL DAY OF PRAYER FOR MEDIA</a:t>
            </a:r>
          </a:p>
        </p:txBody>
      </p:sp>
      <p:sp>
        <p:nvSpPr>
          <p:cNvPr id="2" name="Freeform 2"/>
          <p:cNvSpPr/>
          <p:nvPr/>
        </p:nvSpPr>
        <p:spPr>
          <a:xfrm>
            <a:off x="8201688" y="274108"/>
            <a:ext cx="1277436" cy="500532"/>
          </a:xfrm>
          <a:custGeom>
            <a:avLst/>
            <a:gdLst/>
            <a:ahLst/>
            <a:cxnLst/>
            <a:rect l="l" t="t" r="r" b="b"/>
            <a:pathLst>
              <a:path w="1277436" h="500532">
                <a:moveTo>
                  <a:pt x="0" y="0"/>
                </a:moveTo>
                <a:lnTo>
                  <a:pt x="1277436" y="0"/>
                </a:lnTo>
                <a:lnTo>
                  <a:pt x="1277436" y="500532"/>
                </a:lnTo>
                <a:lnTo>
                  <a:pt x="0" y="50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338025" cy="7315200"/>
          </a:xfrm>
          <a:custGeom>
            <a:avLst/>
            <a:gdLst/>
            <a:ahLst/>
            <a:cxnLst/>
            <a:rect l="l" t="t" r="r" b="b"/>
            <a:pathLst>
              <a:path w="3338025" h="7315200">
                <a:moveTo>
                  <a:pt x="0" y="0"/>
                </a:moveTo>
                <a:lnTo>
                  <a:pt x="3338025" y="0"/>
                </a:lnTo>
                <a:lnTo>
                  <a:pt x="3338025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1944" t="-4152" r="-1204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3864" y="591934"/>
            <a:ext cx="484120" cy="484120"/>
          </a:xfrm>
          <a:custGeom>
            <a:avLst/>
            <a:gdLst/>
            <a:ahLst/>
            <a:cxnLst/>
            <a:rect l="l" t="t" r="r" b="b"/>
            <a:pathLst>
              <a:path w="484120" h="484120">
                <a:moveTo>
                  <a:pt x="0" y="0"/>
                </a:moveTo>
                <a:lnTo>
                  <a:pt x="484120" y="0"/>
                </a:lnTo>
                <a:lnTo>
                  <a:pt x="484120" y="484119"/>
                </a:lnTo>
                <a:lnTo>
                  <a:pt x="0" y="484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73139" y="1820391"/>
            <a:ext cx="3816010" cy="31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spc="95">
                <a:solidFill>
                  <a:srgbClr val="FFFFFF"/>
                </a:solidFill>
                <a:latin typeface="Century Gothic"/>
                <a:ea typeface="Gilroy 2"/>
                <a:cs typeface="Gilroy 2"/>
                <a:sym typeface="Gilroy 2"/>
              </a:rPr>
              <a:t>SUNDAY 27 OCTOBER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73139" y="2853976"/>
            <a:ext cx="5148941" cy="4119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5586" lvl="1" indent="-182793" algn="l">
              <a:lnSpc>
                <a:spcPts val="2370"/>
              </a:lnSpc>
              <a:buFont typeface="Arial"/>
              <a:buChar char="•"/>
            </a:pPr>
            <a:r>
              <a:rPr lang="en-US" sz="1693">
                <a:solidFill>
                  <a:srgbClr val="F8AC1D"/>
                </a:solidFill>
                <a:latin typeface="Arial"/>
                <a:ea typeface="Open Sans"/>
                <a:cs typeface="Arial"/>
                <a:sym typeface="Open Sans"/>
              </a:rPr>
              <a:t>FEBC broadcasters and Christian media professionals</a:t>
            </a:r>
            <a:r>
              <a:rPr lang="en-US" sz="1693">
                <a:solidFill>
                  <a:srgbClr val="FFFFFF"/>
                </a:solidFill>
                <a:latin typeface="Arial"/>
                <a:ea typeface="Open Sans"/>
                <a:cs typeface="Arial"/>
                <a:sym typeface="Open Sans"/>
              </a:rPr>
              <a:t>, that God would give them the wisdom to craft messages that speak to hearts and minds, declaring His majesty.</a:t>
            </a:r>
          </a:p>
          <a:p>
            <a:pPr algn="l">
              <a:lnSpc>
                <a:spcPts val="2370"/>
              </a:lnSpc>
            </a:pPr>
            <a:endParaRPr lang="en-US" sz="1693">
              <a:solidFill>
                <a:srgbClr val="FFFFFF"/>
              </a:solidFill>
              <a:latin typeface="Arial"/>
              <a:ea typeface="Open Sans"/>
              <a:cs typeface="Arial"/>
              <a:sym typeface="Open Sans"/>
            </a:endParaRPr>
          </a:p>
          <a:p>
            <a:pPr marL="365586" lvl="1" indent="-182793" algn="l">
              <a:lnSpc>
                <a:spcPts val="2370"/>
              </a:lnSpc>
              <a:buFont typeface="Arial"/>
              <a:buChar char="•"/>
            </a:pPr>
            <a:r>
              <a:rPr lang="en-US" sz="1693">
                <a:solidFill>
                  <a:srgbClr val="F8AC1D"/>
                </a:solidFill>
                <a:latin typeface="Arial"/>
                <a:ea typeface="Open Sans"/>
                <a:cs typeface="Arial"/>
                <a:sym typeface="Open Sans"/>
              </a:rPr>
              <a:t>Christians in media globally</a:t>
            </a:r>
            <a:r>
              <a:rPr lang="en-US" sz="1693">
                <a:solidFill>
                  <a:srgbClr val="FFFFFF"/>
                </a:solidFill>
                <a:latin typeface="Arial"/>
                <a:ea typeface="Open Sans"/>
                <a:cs typeface="Arial"/>
                <a:sym typeface="Open Sans"/>
              </a:rPr>
              <a:t>, that they would stand firm in their Biblical convictions, courageously presenting the truth with righteousness and integrity.</a:t>
            </a:r>
          </a:p>
          <a:p>
            <a:pPr algn="l">
              <a:lnSpc>
                <a:spcPts val="2370"/>
              </a:lnSpc>
            </a:pPr>
            <a:endParaRPr lang="en-US" sz="1693">
              <a:solidFill>
                <a:srgbClr val="FFFFFF"/>
              </a:solidFill>
              <a:latin typeface="Arial"/>
              <a:ea typeface="Open Sans"/>
              <a:cs typeface="Arial"/>
              <a:sym typeface="Open Sans"/>
            </a:endParaRPr>
          </a:p>
          <a:p>
            <a:pPr marL="365586" lvl="1" indent="-182793" algn="l">
              <a:lnSpc>
                <a:spcPts val="2370"/>
              </a:lnSpc>
              <a:buFont typeface="Arial"/>
              <a:buChar char="•"/>
            </a:pPr>
            <a:r>
              <a:rPr lang="en-US" sz="1693">
                <a:solidFill>
                  <a:srgbClr val="F8AC1D"/>
                </a:solidFill>
                <a:latin typeface="Arial"/>
                <a:ea typeface="Open Sans"/>
                <a:cs typeface="Arial"/>
                <a:sym typeface="Open Sans"/>
              </a:rPr>
              <a:t>All broadcasters and their teams worldwide</a:t>
            </a:r>
            <a:r>
              <a:rPr lang="en-US" sz="1693">
                <a:solidFill>
                  <a:srgbClr val="FFFFFF"/>
                </a:solidFill>
                <a:latin typeface="Arial"/>
                <a:ea typeface="Open Sans"/>
                <a:cs typeface="Arial"/>
                <a:sym typeface="Open Sans"/>
              </a:rPr>
              <a:t>, for personal strength, professional integrity, and support as they face the pressures of their roles.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7264DD9-EF99-91EB-51FC-FE3AD7A387AB}"/>
              </a:ext>
            </a:extLst>
          </p:cNvPr>
          <p:cNvSpPr txBox="1"/>
          <p:nvPr/>
        </p:nvSpPr>
        <p:spPr>
          <a:xfrm>
            <a:off x="3869199" y="2243342"/>
            <a:ext cx="6622027" cy="489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62"/>
              </a:lnSpc>
            </a:pPr>
            <a:r>
              <a:rPr lang="en-US" sz="1650" b="1" spc="162" dirty="0">
                <a:solidFill>
                  <a:srgbClr val="F8AC1D"/>
                </a:solidFill>
                <a:latin typeface="Arial"/>
                <a:ea typeface="Gilroy 2"/>
                <a:cs typeface="Arial"/>
                <a:sym typeface="Gilroy 2"/>
              </a:rPr>
              <a:t>Pray for</a:t>
            </a:r>
            <a:endParaRPr lang="en-US" sz="1650" b="1" spc="162" dirty="0">
              <a:solidFill>
                <a:srgbClr val="F8AC1D"/>
              </a:solidFill>
              <a:latin typeface="Arial"/>
              <a:ea typeface="Gilroy 2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7CD00B6313D43887553E6842C92AB" ma:contentTypeVersion="19" ma:contentTypeDescription="Create a new document." ma:contentTypeScope="" ma:versionID="eeca7c34448c84a93609748424e9dd97">
  <xsd:schema xmlns:xsd="http://www.w3.org/2001/XMLSchema" xmlns:xs="http://www.w3.org/2001/XMLSchema" xmlns:p="http://schemas.microsoft.com/office/2006/metadata/properties" xmlns:ns2="2692a6da-124b-4148-8c5e-0a89ff654c1f" xmlns:ns3="71a1f934-2f59-42fb-8a50-357605cfb484" targetNamespace="http://schemas.microsoft.com/office/2006/metadata/properties" ma:root="true" ma:fieldsID="ba37d21a95276c06fcd0370713a84904" ns2:_="" ns3:_="">
    <xsd:import namespace="2692a6da-124b-4148-8c5e-0a89ff654c1f"/>
    <xsd:import namespace="71a1f934-2f59-42fb-8a50-357605cfb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Permit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2a6da-124b-4148-8c5e-0a89ff654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62405d4-a6a9-494d-ba37-d3ca2fee7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rmitted" ma:index="26" nillable="true" ma:displayName="Permitted" ma:default="1" ma:description="OK to share publicly" ma:format="Dropdown" ma:internalName="Permitt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1f934-2f59-42fb-8a50-357605cfb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a4c473-e093-4b67-8d6c-09656a6a3f6d}" ma:internalName="TaxCatchAll" ma:showField="CatchAllData" ma:web="71a1f934-2f59-42fb-8a50-357605cfb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a1f934-2f59-42fb-8a50-357605cfb484" xsi:nil="true"/>
    <Permitted xmlns="2692a6da-124b-4148-8c5e-0a89ff654c1f">true</Permitted>
    <lcf76f155ced4ddcb4097134ff3c332f xmlns="2692a6da-124b-4148-8c5e-0a89ff654c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0BC98B-D169-4601-912D-516CBB7165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8302DC-45C3-4B43-9030-73045934A3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2a6da-124b-4148-8c5e-0a89ff654c1f"/>
    <ds:schemaRef ds:uri="71a1f934-2f59-42fb-8a50-357605cfb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8415E8-1E24-46AD-B80E-DA526E8A4A37}">
  <ds:schemaRefs>
    <ds:schemaRef ds:uri="http://schemas.microsoft.com/office/2006/metadata/properties"/>
    <ds:schemaRef ds:uri="http://schemas.microsoft.com/office/infopath/2007/PartnerControls"/>
    <ds:schemaRef ds:uri="71a1f934-2f59-42fb-8a50-357605cfb484"/>
    <ds:schemaRef ds:uri="2692a6da-124b-4148-8c5e-0a89ff654c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Day of Prayer Social Media Graphic (Presentation (4:3))</dc:title>
  <cp:revision>18</cp:revision>
  <dcterms:created xsi:type="dcterms:W3CDTF">2006-08-16T00:00:00Z</dcterms:created>
  <dcterms:modified xsi:type="dcterms:W3CDTF">2024-10-24T03:20:01Z</dcterms:modified>
  <dc:identifier>DAGUNgGiJqA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0x010100F4B7CD00B6313D43887553E6842C92AB</vt:lpwstr>
  </property>
  <property fmtid="{D5CDD505-2E9C-101B-9397-08002B2CF9AE}" pid="3" name="MediaServiceImageTags">
    <vt:lpwstr/>
  </property>
</Properties>
</file>